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71" r:id="rId7"/>
    <p:sldId id="272" r:id="rId8"/>
    <p:sldId id="258" r:id="rId9"/>
    <p:sldId id="259" r:id="rId10"/>
    <p:sldId id="260" r:id="rId11"/>
    <p:sldId id="266" r:id="rId12"/>
    <p:sldId id="261" r:id="rId13"/>
    <p:sldId id="264" r:id="rId14"/>
    <p:sldId id="262" r:id="rId15"/>
    <p:sldId id="263" r:id="rId16"/>
    <p:sldId id="265" r:id="rId17"/>
    <p:sldId id="273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13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907F9-E410-414B-B063-4AB913CB0D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42AC4-5084-42D8-B6EC-D8F74AACA5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572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132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10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49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42AC4-5084-42D8-B6EC-D8F74AACA5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54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1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77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42AC4-5084-42D8-B6EC-D8F74AACA5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8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42AC4-5084-42D8-B6EC-D8F74AACA5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68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676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909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64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42AC4-5084-42D8-B6EC-D8F74AACA5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087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2AC4-5084-42D8-B6EC-D8F74AACA58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3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1A0BD-E8D4-4185-9AB0-B4B16BACBBB4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BA566-D98A-4C9C-88B0-087CEFB2452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86767"/>
            <a:ext cx="7772400" cy="14700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ХОРЕОГРАФИЧЕСКАЯ СТУДИЯ</a:t>
            </a:r>
            <a:b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HTERKEL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  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A6587A-B394-F036-86EF-002A1B6E7E37}"/>
              </a:ext>
            </a:extLst>
          </p:cNvPr>
          <p:cNvSpPr/>
          <p:nvPr/>
        </p:nvSpPr>
        <p:spPr>
          <a:xfrm>
            <a:off x="3103731" y="5877272"/>
            <a:ext cx="455567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–ШТЕРКЕЛЬ ОЛЬГА НИКОЛАЕВНА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1E6996-4227-025F-6622-E97CAAB27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214124"/>
            <a:ext cx="5069988" cy="442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52EE9-895F-1A3F-78E2-B92D6C61D6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70"/>
          <a:stretch/>
        </p:blipFill>
        <p:spPr>
          <a:xfrm>
            <a:off x="331174" y="188640"/>
            <a:ext cx="2515781" cy="3881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7042FF-ABC1-0A53-E652-CC0D4F10D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2" y="332656"/>
            <a:ext cx="2800664" cy="37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3E68F3-D6C3-B105-AC54-C40809AD8F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05" t="4577"/>
          <a:stretch/>
        </p:blipFill>
        <p:spPr>
          <a:xfrm>
            <a:off x="3131839" y="2810793"/>
            <a:ext cx="2661425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64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AEDC0-7C71-E4F4-0936-12A94EDA1F6B}"/>
              </a:ext>
            </a:extLst>
          </p:cNvPr>
          <p:cNvSpPr txBox="1"/>
          <p:nvPr/>
        </p:nvSpPr>
        <p:spPr>
          <a:xfrm>
            <a:off x="1403648" y="251327"/>
            <a:ext cx="6984776" cy="893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ДЕТКИ РОСЛИ, И МЫ ГОТОВИЛИСЬ К ВСЕРОССИЙСКОМУ КОНКУРСУ «СТУПЕНЬКИ К УСПЕХУ» ВСЕ НЕ ЗРЯ МЫ НА КОНКУРСЕ ЗАНЯЛИ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МЕСТА ДИПЛОМЫ ПОБЕДИТЕЛЯ, В КАТЕГОРИИ 5-7 ЛЕТ, 10- 15 ЛЕТ.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52B320-40AC-622B-65FF-29A5032D8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483447"/>
            <a:ext cx="4254320" cy="239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A887AB-6DF8-4B43-6306-54574E3F5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178025"/>
            <a:ext cx="4254320" cy="239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BFFCBE-C290-9613-56D0-7E5D3E4E0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832" y="2653187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0537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7E4A1E-2D0A-31C4-09D2-093CC647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916914"/>
            <a:ext cx="440304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E0BE60-AE75-07B4-ABDC-41C0257BE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09" y="1916914"/>
            <a:ext cx="265211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C8AB30-2454-7E7C-3BF0-3C6126538F8B}"/>
              </a:ext>
            </a:extLst>
          </p:cNvPr>
          <p:cNvSpPr/>
          <p:nvPr/>
        </p:nvSpPr>
        <p:spPr>
          <a:xfrm>
            <a:off x="1259632" y="863066"/>
            <a:ext cx="678871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НАБИРАЛА ОБОРОТЫ ,НАМИ ЗАИНТЕРЕСОВАЛАСЬ ПРЕССА ЧУНСКОГО РАЙОНА </a:t>
            </a:r>
          </a:p>
        </p:txBody>
      </p:sp>
    </p:spTree>
    <p:extLst>
      <p:ext uri="{BB962C8B-B14F-4D97-AF65-F5344CB8AC3E}">
        <p14:creationId xmlns:p14="http://schemas.microsoft.com/office/powerpoint/2010/main" val="1502321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FE611C-F829-E0CE-5302-A22B79877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153368"/>
            <a:ext cx="3650940" cy="486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4E198E-86A3-4B82-29A4-074C02576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18" b="10268"/>
          <a:stretch/>
        </p:blipFill>
        <p:spPr>
          <a:xfrm>
            <a:off x="5436096" y="1283072"/>
            <a:ext cx="302433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282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1" y="374799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3930AE-26F6-1B10-D5E9-EB400CBADE46}"/>
              </a:ext>
            </a:extLst>
          </p:cNvPr>
          <p:cNvSpPr txBox="1"/>
          <p:nvPr/>
        </p:nvSpPr>
        <p:spPr>
          <a:xfrm>
            <a:off x="1115615" y="524426"/>
            <a:ext cx="6912768" cy="1170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Я СЧИТАЮ ЧТО СОЦИАЛЬНЫЙ КОНТРАКТ ЭТО ХОРОШАЯ ВОЗМОЖНОСТЬ ИСПОЛНИТЬ СВОЮ МОЧУ И РЕАЛИЗОВАТЬ ЕЕ В РЕАЛЬНОСТЬ., НЕ БОЯТЬСЯ ТРУДНОСТЕЙ, ПРЕПЯТСТВИЙ ТАК КАК СПЛОЧЁННЫЙ КОЛЛЕКТИВ СОЦИАЛЬНОЙ ЗАЩИТЫ ВСЕГДА ГОТОВ ПРИЙТИ ВАМ НА ПОМОЩЬ.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53CBBB-0781-B492-FD96-4E4BD8A67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547" y="1844823"/>
            <a:ext cx="56149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9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3B485F-98AC-9D6B-38FB-FCC3163D8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006842"/>
            <a:ext cx="5352595" cy="40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596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48324"/>
            <a:ext cx="518457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ВСЕ НАЧАНАЛОСЬ……..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2009 ГОДУ Я ПОСТУПА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 НА СОЦИАЛЬНО-КУЛЬТУРНУЮ ДЕЯТЕЛЬНОСТЬ В ХОРЕОГРАФИЧЕСКОЕ  ПО СПЕЦИАЛЬНОСТИ –РУКОВОДИТЕЛЬ ХОРЕОГРАФИЧЕСКОГО АНСАМБЛЯ ОТДЕЛЕНИЕ. 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2013 ГОДУ Я ЗАКОНЧИЛА БРАТСКОЕ МУЗЫКАЛЬНОЕ УЧИЛИЩЕ.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E03E37-D3A2-F4B5-E2BE-397769701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71"/>
          <a:stretch/>
        </p:blipFill>
        <p:spPr>
          <a:xfrm>
            <a:off x="914070" y="2249946"/>
            <a:ext cx="3823526" cy="435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D2187-BD6A-858C-D69D-ED4EB4437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484" y="3333431"/>
            <a:ext cx="2633728" cy="351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83919D-E87E-20ED-7183-965ADA0FE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730" y="12932"/>
            <a:ext cx="2541134" cy="338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821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B7B15F-C45A-3A91-BD3F-112CBA82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36" y="3068960"/>
            <a:ext cx="3645724" cy="24264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EFE3A8-5B3D-615D-4A50-32271C5E2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191307"/>
            <a:ext cx="3645724" cy="2426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750403-C061-2B65-E4D7-A649BE5CD130}"/>
              </a:ext>
            </a:extLst>
          </p:cNvPr>
          <p:cNvSpPr txBox="1"/>
          <p:nvPr/>
        </p:nvSpPr>
        <p:spPr>
          <a:xfrm>
            <a:off x="965883" y="510445"/>
            <a:ext cx="7212233" cy="2680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СПУСТЯ ТРИ МЕСЯЦА ПОСЛЕ ПОЛУЧЕНИЯ ДИПЛОМА ВЫШЛА НА РАБОТУ В СПОРТИВНЫЙ КОМПЛЕКС «ФАКЕЛ» П. ОКТЯБРЬСКИЙ НА ДОЛЖНОСТЬ РУКОВОДИТЕЛЯ ХОРЕОГРАФИЧЕСКОЙ СТУДИИ. ВОТ ОТТУДА И НАЧАЛСЯ МОЙ ПУТЬ К УСПЕХУ, НАШ ТАНЦЕВАЛЬНЫЙ КОЛЛЕКТИВ «НОВАЯ ВЕРСИЯ» НАБИРАЛ ОБОРОТЫ, МЫ ВЫСТУПАЛИ ЕЗДИЛИ ПО ГОРОДАМ ЗАНИМАЛИ ПРИЗОВЫЕ МЕСТА. СПУСТЯ 8 ЛЕТ Я ПОНЯЛА, ЧТО ПОРА ЧТО-ТО МЕНЯТЬ, ПОМЕНЯЛА МЕСТО ЖИТЕЛЬСТВО И ПЕРЕЕХАЛА В Р.П ЧУНСКИЙ ВЫШЛА НА РАБОТУ В ГБПОУ ЧМТ НА ДОЛЖНОСТЬ ПЕДАГОГА ДОПОЛНИТЕЛЬНОГО ОБРАЗОВАНИЯ, НО МЫСЛЬ О СВОЕЙ СТУДИИ МЕНЯ НЕ ПОКИДАЛА, И ТУТ Я РЕШИЛА НУЖНО ИДТИ НА ВСТРЕЧУ К СВОЕЙ МЕЧТЕ.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39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76672"/>
            <a:ext cx="3528392" cy="14700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ПУТИ К СВОЕЙ ЦЕЛИ Я ВСЕГДА ХОТЕЛА УДИВЛЯТЬ ЗРИТЕЛЯ .Я ОДНА ИЗ ПЕРВЫХ ПРИВЕЗЛА В ЧУНСКИЙ РАЙОН «ТАНЕЦ С ОГНЁМ»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9541AE-B160-5FE1-C1FB-4BF470A87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104"/>
          <a:stretch/>
        </p:blipFill>
        <p:spPr>
          <a:xfrm>
            <a:off x="5653430" y="3775456"/>
            <a:ext cx="2940996" cy="293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18695A-4838-4F0C-BCD6-17D52734AA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713"/>
          <a:stretch/>
        </p:blipFill>
        <p:spPr>
          <a:xfrm>
            <a:off x="421963" y="2636912"/>
            <a:ext cx="4687865" cy="404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E80CF2-B9F9-7EB4-177D-8A8E2C50A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221" y="150198"/>
            <a:ext cx="2641415" cy="3592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07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85566-E693-63E1-1DB2-652ADCB52A63}"/>
              </a:ext>
            </a:extLst>
          </p:cNvPr>
          <p:cNvSpPr txBox="1"/>
          <p:nvPr/>
        </p:nvSpPr>
        <p:spPr>
          <a:xfrm>
            <a:off x="539552" y="448339"/>
            <a:ext cx="4968552" cy="2001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ВОТ В 2020 ГОДУ, НАХОДЯСЬ В ДЕКРЕТНОМ ОТПУСКЕ Я УЗНАЮ ПРО ПРОГРАММУ «СОЦИАЛЬНЫЙ КОНТРАКТ», ТУТ Я ПОНЯЛА ВОТ ОН МОЙ ШАНС. ИЗУЧИВ ВСЕ УСЛОВИЯ ПРОЕКТА, Я РЕШИЛАСЬ. БЛАГОДАРЯ ПРОЕКТУ СОЦИАЛЬНЫЙ КОНТРАКТ 5 МАРТА 2021 У НАС В ЧУНСКОМ РАЙОНЕ ПОЯВИЛАСЬ ХОРЕОГРАФИЧЕСКАЯ СТУДИЯ «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SHTERKEL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&amp;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TEAM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В КОТОРОЙ Я ЯВЛЯЮСЬ РУКОВОДИТЕЛЕМ- ОЛЬГА НИКОЛАЕВНА ШТЕРКЕЛЬ.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60EF4C-A2D0-E83A-AA8A-52F47ACD5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40" y="2838478"/>
            <a:ext cx="4673846" cy="330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79F768-89B7-3C94-4F5E-36DE0DBF0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134" y="219545"/>
            <a:ext cx="2336423" cy="330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3BC0A7-6745-9AA8-01C2-80ADBBD53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570" y="3524100"/>
            <a:ext cx="2201946" cy="311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7035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4D06A-39D5-B56C-D6F5-88575FF060C0}"/>
              </a:ext>
            </a:extLst>
          </p:cNvPr>
          <p:cNvSpPr txBox="1"/>
          <p:nvPr/>
        </p:nvSpPr>
        <p:spPr>
          <a:xfrm>
            <a:off x="913803" y="1061687"/>
            <a:ext cx="3258617" cy="144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ОТКРЫТИЮ СТУДИИ БЫЛИ НАБРАНЫ ДЕТИ С 5 ДО 16 ЛЕТ. ПРОЙДЯ 4 МЕСЯЦА МЫ УЖЕ ВЫСТУПАЛИ НА ОТКРЫТИЕ ПЛОЩАДКИ, УЧАСТВОВА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ФЛЕШ-МОБАХ НА РАЙОННОМ УРОВНЕ.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1F11C6-8480-CF32-0F2C-728C3A10A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r="3539"/>
          <a:stretch/>
        </p:blipFill>
        <p:spPr>
          <a:xfrm>
            <a:off x="395536" y="3003838"/>
            <a:ext cx="4443603" cy="248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51D7DE-7090-43BB-D3C9-5399AFAE5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031" y="423823"/>
            <a:ext cx="3636912" cy="229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DB722F-0217-17A4-545B-A4ED7EF70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296" y="3035026"/>
            <a:ext cx="3282383" cy="248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225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CE761-5C06-CCBC-374C-86C6A8E484A7}"/>
              </a:ext>
            </a:extLst>
          </p:cNvPr>
          <p:cNvSpPr txBox="1"/>
          <p:nvPr/>
        </p:nvSpPr>
        <p:spPr>
          <a:xfrm>
            <a:off x="173956" y="260648"/>
            <a:ext cx="5205231" cy="2832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СПУСТЯ 6 МЕСЯЦЕВ В ГОЛОВЕ РОЖДАЕТСЯ МЫСЛЬ О ТОМ, ЧТО ХОЧУ ОТКРЫТЬ ВЗРОСЛУЮ ГРУППУ ДЕВУШЕК, НО ЭТО ДОЛЖНО БЫТЬ ТАКОЕ НАПРАВЛЕНИЕ, ЧТО В ЧУНСКОМ РАЙОНЕ ЕЩЕ НЕ БЫЛО. В ОКТЯБРЕ МЕСЯЦЕ 2022 ГОДА ОТКРЫВАЕТСЯ ГРУППА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STRIP PLASTIC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ДЕВУШКИ 18+ ФИШКА ЭТОЙ ГРУППЫ - ДЕВУШКИ СНИМАЮТСЯ В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REELS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INSTAGRAM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 ИЗВЕСТНОГО НАМИ МОБИЛОГРОФА ЛЕСИ КИСЛИЦИНОЙ. ЧТО ПРОИЗВЕЛО ФУРОР НАШУ НАСЕЛЕНИЮ, ТАК ЖЕ КАЖДЫЕ ДВА МЕСЯЦА ДЕВУШКИ ПОЛУЧАЮТ ПАМЯТНЫЕ ИМЕННЫЕ СЕРТИФИКАТЫ С ПЕЧАТЬЮ О ПРОХОЖДЕНИИ КУРСА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STRIP PLASTIC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21BAB6-8146-7872-E1FC-A570FE2A7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636" b="21650"/>
          <a:stretch/>
        </p:blipFill>
        <p:spPr>
          <a:xfrm>
            <a:off x="500770" y="3669475"/>
            <a:ext cx="4484676" cy="267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00CBCB-F470-0562-304A-A383C1B1BE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500" b="27950"/>
          <a:stretch/>
        </p:blipFill>
        <p:spPr>
          <a:xfrm>
            <a:off x="5379187" y="246228"/>
            <a:ext cx="3611515" cy="289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FB28E1-FD20-6EAD-6C2C-B4F7513E01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50" b="12201"/>
          <a:stretch/>
        </p:blipFill>
        <p:spPr>
          <a:xfrm>
            <a:off x="5389192" y="3276138"/>
            <a:ext cx="3608825" cy="346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8449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D10292-5F1E-AEE8-1A51-E8DFA8C942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5" r="21651"/>
          <a:stretch/>
        </p:blipFill>
        <p:spPr>
          <a:xfrm>
            <a:off x="323528" y="424149"/>
            <a:ext cx="4361215" cy="289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4E458-E374-D697-C34F-A581CB916F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09" t="1701" r="2529" b="3800"/>
          <a:stretch/>
        </p:blipFill>
        <p:spPr>
          <a:xfrm rot="16200000">
            <a:off x="5333302" y="2989654"/>
            <a:ext cx="2897857" cy="442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395459-2164-9217-F4F4-CCD450B71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046986" y="456405"/>
            <a:ext cx="2234604" cy="297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C46709-EBF6-E992-AFE4-203429E91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3786304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433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5904656" cy="147002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079EED-D931-F326-C258-15D53CE30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55"/>
          <a:stretch/>
        </p:blipFill>
        <p:spPr>
          <a:xfrm>
            <a:off x="431540" y="3429000"/>
            <a:ext cx="435597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054A9F-34F0-84DD-9CF7-0DF61F2C0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86" r="18681"/>
          <a:stretch/>
        </p:blipFill>
        <p:spPr>
          <a:xfrm>
            <a:off x="5616116" y="1470024"/>
            <a:ext cx="3096344" cy="455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3930AE-26F6-1B10-D5E9-EB400CBADE46}"/>
              </a:ext>
            </a:extLst>
          </p:cNvPr>
          <p:cNvSpPr txBox="1"/>
          <p:nvPr/>
        </p:nvSpPr>
        <p:spPr>
          <a:xfrm>
            <a:off x="971600" y="894673"/>
            <a:ext cx="4106086" cy="1724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ВОТ ОНО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HIGH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HEELS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STRIP PLASTIC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-ПРОХОЖУ ОНЛАЙН ОБУЧЕНИЕ, УЗНАВ О ФИТНЕС ШКОЛЕ ВАРВАРЫ МЕДВЕДЕВОЙ ОБУЧИЛАСЬ НА ФИТНЕС ИНСТРУКТОРА ПО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ACTIVE EASY STRETCHING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ТАК ЖЕ СЪЕЗДИЛА НА КУРСЫ ПО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HIGH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HEELS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ГОРОД КРАСНОЯРСК.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884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InProgress</ApprovalStatus>
    <EditorialTags xmlns="9d035d7d-02e5-4a00-8b62-9a556aabc7b5" xsi:nil="true"/>
    <MarketSpecific xmlns="9d035d7d-02e5-4a00-8b62-9a556aabc7b5">true</MarketSpecific>
    <TPLaunchHelpLinkType xmlns="9d035d7d-02e5-4a00-8b62-9a556aabc7b5" xsi:nil="true"/>
    <TPNamespace xmlns="9d035d7d-02e5-4a00-8b62-9a556aabc7b5" xsi:nil="true"/>
    <TemplateTemplateType xmlns="9d035d7d-02e5-4a00-8b62-9a556aabc7b5">PowerPoint 12 Default</TemplateTemplateType>
    <UANotes xmlns="9d035d7d-02e5-4a00-8b62-9a556aabc7b5" xsi:nil="true"/>
    <VoteCount xmlns="9d035d7d-02e5-4a00-8b62-9a556aabc7b5" xsi:nil="true"/>
    <HandoffToMSDN xmlns="9d035d7d-02e5-4a00-8b62-9a556aabc7b5" xsi:nil="true"/>
    <OriginAsset xmlns="9d035d7d-02e5-4a00-8b62-9a556aabc7b5" xsi:nil="true"/>
    <PublishTargets xmlns="9d035d7d-02e5-4a00-8b62-9a556aabc7b5">OfficeOnline</PublishTargets>
    <AssetType xmlns="9d035d7d-02e5-4a00-8b62-9a556aabc7b5">TP</AssetType>
    <IntlLangReview xmlns="9d035d7d-02e5-4a00-8b62-9a556aabc7b5" xsi:nil="true"/>
    <NumericId xmlns="9d035d7d-02e5-4a00-8b62-9a556aabc7b5">-1</NumericId>
    <OOCacheId xmlns="9d035d7d-02e5-4a00-8b62-9a556aabc7b5" xsi:nil="true"/>
    <ClipArtFilename xmlns="9d035d7d-02e5-4a00-8b62-9a556aabc7b5" xsi:nil="true"/>
    <OpenTemplate xmlns="9d035d7d-02e5-4a00-8b62-9a556aabc7b5">true</OpenTemplate>
    <TPExecutable xmlns="9d035d7d-02e5-4a00-8b62-9a556aabc7b5" xsi:nil="true"/>
    <LastHandOff xmlns="9d035d7d-02e5-4a00-8b62-9a556aabc7b5" xsi:nil="true"/>
    <TPLaunchHelpLink xmlns="9d035d7d-02e5-4a00-8b62-9a556aabc7b5" xsi:nil="true"/>
    <Providers xmlns="9d035d7d-02e5-4a00-8b62-9a556aabc7b5" xsi:nil="true"/>
    <TPAppVersion xmlns="9d035d7d-02e5-4a00-8b62-9a556aabc7b5">12</TPAppVersion>
    <IsSearchable xmlns="9d035d7d-02e5-4a00-8b62-9a556aabc7b5">true</IsSearchable>
    <EditorialStatus xmlns="9d035d7d-02e5-4a00-8b62-9a556aabc7b5">Complete</EditorialStatus>
    <UALocComments xmlns="9d035d7d-02e5-4a00-8b62-9a556aabc7b5" xsi:nil="true"/>
    <CSXHash xmlns="9d035d7d-02e5-4a00-8b62-9a556aabc7b5">FCkg2CCrdxjrl4vqiuPL8ZCy/ak=</CSXHash>
    <DirectSourceMarket xmlns="9d035d7d-02e5-4a00-8b62-9a556aabc7b5">english</DirectSourceMarket>
    <DSATActionTaken xmlns="9d035d7d-02e5-4a00-8b62-9a556aabc7b5" xsi:nil="true"/>
    <PolicheckWords xmlns="9d035d7d-02e5-4a00-8b62-9a556aabc7b5" xsi:nil="true"/>
    <BugNumber xmlns="9d035d7d-02e5-4a00-8b62-9a556aabc7b5" xsi:nil="true"/>
    <Downloads xmlns="9d035d7d-02e5-4a00-8b62-9a556aabc7b5">0</Downloads>
    <ThumbnailAssetId xmlns="9d035d7d-02e5-4a00-8b62-9a556aabc7b5" xsi:nil="true"/>
    <TrustLevel xmlns="9d035d7d-02e5-4a00-8b62-9a556aabc7b5">3 Community New</TrustLevel>
    <UALocRecommendation xmlns="9d035d7d-02e5-4a00-8b62-9a556aabc7b5">Localize</UALocRecommendation>
    <TPApplication xmlns="9d035d7d-02e5-4a00-8b62-9a556aabc7b5">PowerPoint</TPApplication>
    <AssetId xmlns="9d035d7d-02e5-4a00-8b62-9a556aabc7b5">TP030007833</AssetId>
    <APEditor xmlns="9d035d7d-02e5-4a00-8b62-9a556aabc7b5">
      <UserInfo>
        <DisplayName>_o14migrate</DisplayName>
        <AccountId>238</AccountId>
        <AccountType/>
      </UserInfo>
    </APEditor>
    <PrimaryImageGen xmlns="9d035d7d-02e5-4a00-8b62-9a556aabc7b5">true</PrimaryImageGen>
    <TPInstallLocation xmlns="9d035d7d-02e5-4a00-8b62-9a556aabc7b5">{My Templates}</TPInstallLocation>
    <Manager xmlns="9d035d7d-02e5-4a00-8b62-9a556aabc7b5" xsi:nil="true"/>
    <ParentAssetId xmlns="9d035d7d-02e5-4a00-8b62-9a556aabc7b5" xsi:nil="true"/>
    <SubmitterId xmlns="9d035d7d-02e5-4a00-8b62-9a556aabc7b5">f1cf114b-c738-4773-abd9-dd82594c6e93</SubmitterId>
    <TemplateStatus xmlns="9d035d7d-02e5-4a00-8b62-9a556aabc7b5">Complete</TemplateStatus>
    <APAuthor xmlns="9d035d7d-02e5-4a00-8b62-9a556aabc7b5">
      <UserInfo>
        <DisplayName>_o14migrate</DisplayName>
        <AccountId>238</AccountId>
        <AccountType/>
      </UserInfo>
    </APAuthor>
    <TPCommandLine xmlns="9d035d7d-02e5-4a00-8b62-9a556aabc7b5">{PP} /n {FilePath}</TPCommandLine>
    <APDescription xmlns="9d035d7d-02e5-4a00-8b62-9a556aabc7b5" xsi:nil="true"/>
    <UAProjectedTotalWords xmlns="9d035d7d-02e5-4a00-8b62-9a556aabc7b5" xsi:nil="true"/>
    <Provider xmlns="9d035d7d-02e5-4a00-8b62-9a556aabc7b5" xsi:nil="true"/>
    <ApprovalLog xmlns="9d035d7d-02e5-4a00-8b62-9a556aabc7b5" xsi:nil="true"/>
    <Component xmlns="91e8d559-4d54-460d-ba58-5d5027f88b4d" xsi:nil="true"/>
    <LastPublishResultLookup xmlns="9d035d7d-02e5-4a00-8b62-9a556aabc7b5" xsi:nil="true"/>
    <BusinessGroup xmlns="9d035d7d-02e5-4a00-8b62-9a556aabc7b5" xsi:nil="true"/>
    <PublishStatusLookup xmlns="9d035d7d-02e5-4a00-8b62-9a556aabc7b5">
      <Value>263134</Value>
      <Value>424134</Value>
    </PublishStatusLookup>
    <SourceTitle xmlns="9d035d7d-02e5-4a00-8b62-9a556aabc7b5">абстракция</SourceTitle>
    <AcquiredFrom xmlns="9d035d7d-02e5-4a00-8b62-9a556aabc7b5" xsi:nil="true"/>
    <CSXSubmissionMarket xmlns="9d035d7d-02e5-4a00-8b62-9a556aabc7b5" xsi:nil="true"/>
    <Markets xmlns="9d035d7d-02e5-4a00-8b62-9a556aabc7b5">
      <Value>3</Value>
    </Markets>
    <OriginalSourceMarket xmlns="9d035d7d-02e5-4a00-8b62-9a556aabc7b5">english</OriginalSourceMarket>
    <ArtSampleDocs xmlns="9d035d7d-02e5-4a00-8b62-9a556aabc7b5" xsi:nil="true"/>
    <ShowIn xmlns="9d035d7d-02e5-4a00-8b62-9a556aabc7b5">Show everywhere</ShowIn>
    <TPClientViewer xmlns="9d035d7d-02e5-4a00-8b62-9a556aabc7b5" xsi:nil="true"/>
    <IntlLangReviewDate xmlns="9d035d7d-02e5-4a00-8b62-9a556aabc7b5" xsi:nil="true"/>
    <TPFriendlyName xmlns="9d035d7d-02e5-4a00-8b62-9a556aabc7b5">абстракция</TPFriendlyName>
    <AverageRating xmlns="9d035d7d-02e5-4a00-8b62-9a556aabc7b5" xsi:nil="true"/>
    <AssetStart xmlns="9d035d7d-02e5-4a00-8b62-9a556aabc7b5">2010-04-16T13:28:32+00:00</AssetStart>
    <TPComponent xmlns="9d035d7d-02e5-4a00-8b62-9a556aabc7b5">PPTFiles</TPComponent>
    <CrawlForDependencies xmlns="9d035d7d-02e5-4a00-8b62-9a556aabc7b5">false</CrawlForDependencies>
    <FriendlyTitle xmlns="9d035d7d-02e5-4a00-8b62-9a556aabc7b5" xsi:nil="true"/>
    <LastModifiedDateTime xmlns="9d035d7d-02e5-4a00-8b62-9a556aabc7b5" xsi:nil="true"/>
    <LegacyData xmlns="9d035d7d-02e5-4a00-8b62-9a556aabc7b5">ListingID:;Manager:;BuildStatus:Publish Passed;MockupPath:</LegacyData>
    <Milestone xmlns="9d035d7d-02e5-4a00-8b62-9a556aabc7b5" xsi:nil="true"/>
    <TimesCloned xmlns="9d035d7d-02e5-4a00-8b62-9a556aabc7b5" xsi:nil="true"/>
    <ContentItem xmlns="9d035d7d-02e5-4a00-8b62-9a556aabc7b5" xsi:nil="true"/>
    <IsDeleted xmlns="9d035d7d-02e5-4a00-8b62-9a556aabc7b5">false</IsDeleted>
    <UACurrentWords xmlns="9d035d7d-02e5-4a00-8b62-9a556aabc7b5" xsi:nil="true"/>
    <AssetExpire xmlns="9d035d7d-02e5-4a00-8b62-9a556aabc7b5">2100-01-01T00:00:00+00:00</AssetExpire>
    <Description0 xmlns="91e8d559-4d54-460d-ba58-5d5027f88b4d" xsi:nil="true"/>
    <MachineTranslated xmlns="9d035d7d-02e5-4a00-8b62-9a556aabc7b5">false</MachineTranslated>
    <OutputCachingOn xmlns="9d035d7d-02e5-4a00-8b62-9a556aabc7b5">false</OutputCachingOn>
    <PlannedPubDate xmlns="9d035d7d-02e5-4a00-8b62-9a556aabc7b5" xsi:nil="true"/>
    <CSXUpdate xmlns="9d035d7d-02e5-4a00-8b62-9a556aabc7b5">false</CSXUpdate>
    <IntlLangReviewer xmlns="9d035d7d-02e5-4a00-8b62-9a556aabc7b5" xsi:nil="true"/>
    <IntlLocPriority xmlns="9d035d7d-02e5-4a00-8b62-9a556aabc7b5" xsi:nil="true"/>
    <CSXSubmissionDate xmlns="9d035d7d-02e5-4a00-8b62-9a556aabc7b5">2009-11-14T08:00:00+00:00</CSXSubmissionDate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OriginalRelease xmlns="9d035d7d-02e5-4a00-8b62-9a556aabc7b5">14</OriginalRelease>
    <LocLastLocAttemptVersionLookup xmlns="9d035d7d-02e5-4a00-8b62-9a556aabc7b5">193387</LocLastLocAttemptVersionLookup>
    <CampaignTagsTaxHTField0 xmlns="9d035d7d-02e5-4a00-8b62-9a556aabc7b5">
      <Terms xmlns="http://schemas.microsoft.com/office/infopath/2007/PartnerControls"/>
    </CampaignTagsTaxHTField0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RecommendationsModifier xmlns="9d035d7d-02e5-4a00-8b62-9a556aabc7b5" xsi:nil="true"/>
    <LocManualTestRequired xmlns="9d035d7d-02e5-4a00-8b62-9a556aabc7b5">false</LocManualTestRequired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MarketGroupTiers2 xmlns="9d035d7d-02e5-4a00-8b62-9a556aabc7b5" xsi:nil="true"/>
  </documentManagement>
</p:properties>
</file>

<file path=customXml/itemProps1.xml><?xml version="1.0" encoding="utf-8"?>
<ds:datastoreItem xmlns:ds="http://schemas.openxmlformats.org/officeDocument/2006/customXml" ds:itemID="{668D241E-9B53-4270-8B19-D16ABD89B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E9D54D-C989-4CA2-BE20-BC774520F0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B5D975-92EC-417E-8F06-46DFE2C22BA6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со звездами</Template>
  <TotalTime>404</TotalTime>
  <Words>503</Words>
  <Application>Microsoft Office PowerPoint</Application>
  <PresentationFormat>Экран (4:3)</PresentationFormat>
  <Paragraphs>39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ХОРЕОГРАФИЧЕСКАЯ СТУДИЯ « SHTERKEL&amp;TEAM  » </vt:lpstr>
      <vt:lpstr> С ЧЕГО ВСЕ НАЧАНАЛОСЬ……..  В 2009 ГОДУ Я ПОСТУПАЮ НА СОЦИАЛЬНО-КУЛЬТУРНУЮ ДЕЯТЕЛЬНОСТЬ В ХОРЕОГРАФИЧЕСКОЕ  ПО СПЕЦИАЛЬНОСТИ –РУКОВОДИТЕЛЬ ХОРЕОГРАФИЧЕСКОГО АНСАМБЛЯ ОТДЕЛЕНИЕ. 2013 ГОДУ Я ЗАКОНЧИЛА БРАТСКОЕ МУЗЫКАЛЬНОЕ УЧИЛИЩЕ. </vt:lpstr>
      <vt:lpstr> </vt:lpstr>
      <vt:lpstr> НА ПУТИ К СВОЕЙ ЦЕЛИ Я ВСЕГДА ХОТЕЛА УДИВЛЯТЬ ЗРИТЕЛЯ .Я ОДНА ИЗ ПЕРВЫХ ПРИВЕЗЛА В ЧУНСКИЙ РАЙОН «ТАНЕЦ С ОГНЁМ»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ХОРЕОГРАФИЧЕСКАЯ СТУДИЯ « SHTERKEL&amp;TEAM  » </dc:title>
  <dc:creator>Библиотека</dc:creator>
  <cp:lastModifiedBy>Библиотека</cp:lastModifiedBy>
  <cp:revision>43</cp:revision>
  <dcterms:created xsi:type="dcterms:W3CDTF">2023-11-08T01:55:08Z</dcterms:created>
  <dcterms:modified xsi:type="dcterms:W3CDTF">2023-11-10T02:36:56Z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Applications">
    <vt:lpwstr>53;#PowerPoint 12</vt:lpwstr>
  </property>
  <property fmtid="{D5CDD505-2E9C-101B-9397-08002B2CF9AE}" pid="4" name="Order">
    <vt:r8>11836400</vt:r8>
  </property>
  <property fmtid="{D5CDD505-2E9C-101B-9397-08002B2CF9AE}" pid="5" name="APTrustLevel">
    <vt:r8>3</vt:r8>
  </property>
</Properties>
</file>